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260" r:id="rId7"/>
    <p:sldId id="274" r:id="rId8"/>
    <p:sldId id="265" r:id="rId9"/>
    <p:sldId id="262" r:id="rId10"/>
    <p:sldId id="263" r:id="rId11"/>
    <p:sldId id="270" r:id="rId12"/>
    <p:sldId id="273" r:id="rId13"/>
    <p:sldId id="264" r:id="rId14"/>
    <p:sldId id="272" r:id="rId15"/>
    <p:sldId id="266" r:id="rId16"/>
    <p:sldId id="267" r:id="rId17"/>
    <p:sldId id="268" r:id="rId18"/>
    <p:sldId id="269" r:id="rId19"/>
    <p:sldId id="271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88" autoAdjust="0"/>
    <p:restoredTop sz="94718" autoAdjust="0"/>
  </p:normalViewPr>
  <p:slideViewPr>
    <p:cSldViewPr>
      <p:cViewPr>
        <p:scale>
          <a:sx n="75" d="100"/>
          <a:sy n="75" d="100"/>
        </p:scale>
        <p:origin x="-91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79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E5489-1D7A-448D-8DB4-BFF8E3186212}" type="datetimeFigureOut">
              <a:rPr lang="ru-RU" smtClean="0"/>
              <a:pPr/>
              <a:t>01.10.2010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FF7C2-49F8-4E7A-8AFA-3822EF267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FF7C2-49F8-4E7A-8AFA-3822EF267CD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AFF3-8412-4B22-B72F-41540372F114}" type="datetimeFigureOut">
              <a:rPr lang="ru-RU" smtClean="0"/>
              <a:pPr/>
              <a:t>01.10.2010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118F-750F-4796-8F89-937A51FD8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AFF3-8412-4B22-B72F-41540372F114}" type="datetimeFigureOut">
              <a:rPr lang="ru-RU" smtClean="0"/>
              <a:pPr/>
              <a:t>01.10.2010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118F-750F-4796-8F89-937A51FD8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AFF3-8412-4B22-B72F-41540372F114}" type="datetimeFigureOut">
              <a:rPr lang="ru-RU" smtClean="0"/>
              <a:pPr/>
              <a:t>01.10.2010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118F-750F-4796-8F89-937A51FD8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AFF3-8412-4B22-B72F-41540372F114}" type="datetimeFigureOut">
              <a:rPr lang="ru-RU" smtClean="0"/>
              <a:pPr/>
              <a:t>01.10.2010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118F-750F-4796-8F89-937A51FD8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AFF3-8412-4B22-B72F-41540372F114}" type="datetimeFigureOut">
              <a:rPr lang="ru-RU" smtClean="0"/>
              <a:pPr/>
              <a:t>01.10.2010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118F-750F-4796-8F89-937A51FD8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AFF3-8412-4B22-B72F-41540372F114}" type="datetimeFigureOut">
              <a:rPr lang="ru-RU" smtClean="0"/>
              <a:pPr/>
              <a:t>01.10.2010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118F-750F-4796-8F89-937A51FD8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AFF3-8412-4B22-B72F-41540372F114}" type="datetimeFigureOut">
              <a:rPr lang="ru-RU" smtClean="0"/>
              <a:pPr/>
              <a:t>01.10.2010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118F-750F-4796-8F89-937A51FD8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AFF3-8412-4B22-B72F-41540372F114}" type="datetimeFigureOut">
              <a:rPr lang="ru-RU" smtClean="0"/>
              <a:pPr/>
              <a:t>01.10.2010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118F-750F-4796-8F89-937A51FD8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AFF3-8412-4B22-B72F-41540372F114}" type="datetimeFigureOut">
              <a:rPr lang="ru-RU" smtClean="0"/>
              <a:pPr/>
              <a:t>01.10.2010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118F-750F-4796-8F89-937A51FD8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AFF3-8412-4B22-B72F-41540372F114}" type="datetimeFigureOut">
              <a:rPr lang="ru-RU" smtClean="0"/>
              <a:pPr/>
              <a:t>01.10.2010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118F-750F-4796-8F89-937A51FD8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AFF3-8412-4B22-B72F-41540372F114}" type="datetimeFigureOut">
              <a:rPr lang="ru-RU" smtClean="0"/>
              <a:pPr/>
              <a:t>01.10.2010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118F-750F-4796-8F89-937A51FD8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AAFF3-8412-4B22-B72F-41540372F114}" type="datetimeFigureOut">
              <a:rPr lang="ru-RU" smtClean="0"/>
              <a:pPr/>
              <a:t>01.10.2010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D118F-750F-4796-8F89-937A51FD8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cid:part8.06080802.02000700@milkclub.ru" TargetMode="Externa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cid:part10.02060209.08000809@milkclub.ru" TargetMode="Externa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cid:part2.01010509.01040404@milkclub.ru" TargetMode="Externa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cid:part9.03000308.07020404@milkclub.ru" TargetMode="Externa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cid:part4.00010703.05010403@milkclub.ru" TargetMode="Externa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cid:part5.01000405.02060502@milkclub.ru" TargetMode="Externa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cid:part6.09060703.07060306@milkclub.ru" TargetMode="Externa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cid:part7.02030809.00070503@milkclub.ru" TargetMode="Externa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cid:part17.02010600.02080908@milkclub.ru" TargetMode="Externa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cid:part12.04090405.01040102@milkclub.ru" TargetMode="Externa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cid:part13.09010501.09070908@milkclub.ru" TargetMode="Externa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cid:part14.09090308.05050404@milkclub.ru" TargetMode="Externa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cid:part15.05090802.00000601@milkclub.ru" TargetMode="Externa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cid:part16.03040204.04030001@milkclub.ru" TargetMode="Externa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cid:part11.06000605.06060707@milkclub.ru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cid:part3.02060308.02020207@milkclub.ru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6243654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 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357562"/>
            <a:ext cx="6400800" cy="1752600"/>
          </a:xfrm>
        </p:spPr>
        <p:txBody>
          <a:bodyPr/>
          <a:lstStyle/>
          <a:p>
            <a:r>
              <a:rPr lang="en-US" dirty="0" smtClean="0"/>
              <a:t>club I music gallery</a:t>
            </a:r>
            <a:endParaRPr lang="ru-RU" dirty="0"/>
          </a:p>
        </p:txBody>
      </p:sp>
      <p:pic>
        <p:nvPicPr>
          <p:cNvPr id="102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par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6612"/>
            <a:ext cx="6166800" cy="410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6357982" cy="86994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Moscow: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bar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0" descr="cid:part8.06080802.02000700@milkclub.ru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1338263"/>
            <a:ext cx="6166800" cy="4085505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6357982" cy="86994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Moscow: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bar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8" descr="cid:part10.02060209.08000809@milkclub.ru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1386248"/>
            <a:ext cx="6166800" cy="4085505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6357982" cy="86994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Moscow: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bar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32" name="Picture 16" descr="cid:part2.01010509.01040404@milkclub.ru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1376612"/>
            <a:ext cx="6166800" cy="4104777"/>
          </a:xfrm>
          <a:prstGeom prst="rect">
            <a:avLst/>
          </a:prstGeom>
          <a:noFill/>
        </p:spPr>
      </p:pic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0" y="4057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6357982" cy="86994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Moscow: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9" descr="cid:part9.03000308.07020404@milkclub.ru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-1" y="1386248"/>
            <a:ext cx="6166800" cy="4085505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6357982" cy="86994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Moscow: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4" descr="cid:part4.00010703.05010403@milkclub.ru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-1" y="1376612"/>
            <a:ext cx="6166800" cy="410477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6357982" cy="86994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Moscow: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VIP zone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3" descr="cid:part5.01000405.02060502@milkclub.ru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-1" y="1376612"/>
            <a:ext cx="6166800" cy="410477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6357982" cy="86994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Moscow: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from the VIP zone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2" descr="cid:part6.09060703.07060306@milkclub.ru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1376612"/>
            <a:ext cx="6166800" cy="410477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6357982" cy="86994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Moscow: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from the VIP zone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1" descr="cid:part7.02030809.00070503@milkclub.ru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-1" y="1376612"/>
            <a:ext cx="6166800" cy="4104776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6357982" cy="86994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Moscow: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from the VIP zone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" descr="cid:part17.02010600.02080908@milkclub.ru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1386248"/>
            <a:ext cx="6166800" cy="4085505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6357982" cy="86994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event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4886300" cy="869947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Moscow: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info</a:t>
            </a:r>
            <a:endParaRPr lang="ru-RU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928670"/>
            <a:ext cx="5786478" cy="5286412"/>
          </a:xfrm>
        </p:spPr>
        <p:txBody>
          <a:bodyPr>
            <a:normAutofit/>
          </a:bodyPr>
          <a:lstStyle/>
          <a:p>
            <a:pPr algn="l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 - new conceptual area, which is located in the on the plant floor of former manufactory in the center of Moscow, in the region m. “The street of 1905”   </a:t>
            </a:r>
          </a:p>
          <a:p>
            <a:pPr algn="l"/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Loft Club with capacity on the order of 4 000 people - new type of universal club space, it’s uniting concert hall and dance floor.     </a:t>
            </a:r>
          </a:p>
          <a:p>
            <a:pPr algn="l"/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 - this celebration of functional and qualitative comfort. </a:t>
            </a:r>
          </a:p>
          <a:p>
            <a:pPr algn="l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the first venue in Moscow with vigorous stylistics Loft space, that can hold different activities: conferences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dance festivals and corporate events. </a:t>
            </a:r>
          </a:p>
          <a:p>
            <a:pPr algn="l"/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primary color of area - white, which makes it possible to change the color and light filling of entire hall (if necessary). 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Milk\Desktop\e89b2201003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cid:part12.04090405.01040102@milkclub.ru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1386248"/>
            <a:ext cx="6166800" cy="4085505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6357982" cy="86994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event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cid:part13.09010501.09070908@milkclub.ru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-1" y="1386248"/>
            <a:ext cx="6166800" cy="4085505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6357982" cy="86994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event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cid:part14.09090308.05050404@milkclub.ru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-1" y="1386248"/>
            <a:ext cx="6166800" cy="4085505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6357982" cy="86994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event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id:part15.05090802.00000601@milkclub.ru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-1" y="1386248"/>
            <a:ext cx="6166800" cy="4085505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6357982" cy="86994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event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id:part16.03040204.04030001@milkclub.ru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1386248"/>
            <a:ext cx="6166800" cy="4085505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6357982" cy="86994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event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6357982" cy="86994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Moscow: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contacts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7" y="1071546"/>
            <a:ext cx="575827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5323829"/>
            <a:ext cx="45720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+7 495 </a:t>
            </a:r>
            <a:r>
              <a:rPr lang="ru-RU" b="1" dirty="0" smtClean="0">
                <a:solidFill>
                  <a:schemeClr val="bg1"/>
                </a:solidFill>
              </a:rPr>
              <a:t>726 0998</a:t>
            </a:r>
            <a:endParaRPr lang="en-US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</a:rPr>
              <a:t>info@milkclub.ru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www.milkclub.ru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6243654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 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357562"/>
            <a:ext cx="6400800" cy="17526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ru-RU" dirty="0"/>
          </a:p>
        </p:txBody>
      </p:sp>
      <p:pic>
        <p:nvPicPr>
          <p:cNvPr id="102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5429288" cy="869947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Moscow: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info</a:t>
            </a:r>
            <a:endParaRPr lang="ru-RU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6072230" cy="4929222"/>
          </a:xfrm>
        </p:spPr>
        <p:txBody>
          <a:bodyPr>
            <a:noAutofit/>
          </a:bodyPr>
          <a:lstStyle/>
          <a:p>
            <a:pPr marL="342900" indent="-342900" algn="l">
              <a:defRPr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9, Sergey’s </a:t>
            </a:r>
            <a:r>
              <a:rPr lang="en-US" sz="10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Makeeva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str. Moscow . About 10 minutes on foot from “Street of 1905 year” Metro station</a:t>
            </a:r>
          </a:p>
          <a:p>
            <a:pPr marL="342900" indent="-342900" algn="l">
              <a:defRPr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defRPr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Description: 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dance floor: spacious hall with two circular bars, main scene</a:t>
            </a:r>
          </a:p>
          <a:p>
            <a:pPr marL="342900" indent="-342900" algn="l">
              <a:defRPr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   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VIP balcony: convenient soft furniture, 3 bars </a:t>
            </a:r>
          </a:p>
          <a:p>
            <a:pPr marL="342900" indent="-342900" algn="l">
              <a:defRPr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     Small hall: hall -transformer, mobile bar </a:t>
            </a:r>
          </a:p>
          <a:p>
            <a:pPr marL="342900" indent="-342900" algn="l">
              <a:defRPr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Capacity:    </a:t>
            </a:r>
          </a:p>
          <a:p>
            <a:pPr marL="342900" indent="-342900" algn="l">
              <a:defRPr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dance floor :  </a:t>
            </a:r>
          </a:p>
          <a:p>
            <a:pPr marL="342900" indent="-342900" algn="l">
              <a:defRPr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Banquet: 400 people   </a:t>
            </a:r>
          </a:p>
          <a:p>
            <a:pPr marL="342900" indent="-342900" algn="l">
              <a:defRPr/>
            </a:pP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Stand-up meal : 2000 people    </a:t>
            </a:r>
          </a:p>
          <a:p>
            <a:pPr marL="342900" indent="-342900" algn="l">
              <a:defRPr/>
            </a:pP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Seating chart : 500 people    </a:t>
            </a:r>
          </a:p>
          <a:p>
            <a:pPr marL="342900" indent="-342900" algn="l">
              <a:defRPr/>
            </a:pP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Concerts: 2 500 people </a:t>
            </a:r>
          </a:p>
          <a:p>
            <a:pPr marL="342900" indent="-342900" algn="l">
              <a:defRPr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VIP balcony :   </a:t>
            </a:r>
          </a:p>
          <a:p>
            <a:pPr marL="342900" indent="-342900" algn="l">
              <a:defRPr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Banquet: 300 people   </a:t>
            </a:r>
          </a:p>
          <a:p>
            <a:pPr marL="342900" indent="-342900" algn="l">
              <a:defRPr/>
            </a:pP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Stand-up meal: 400 people    </a:t>
            </a:r>
          </a:p>
          <a:p>
            <a:pPr marL="342900" indent="-342900" algn="l">
              <a:defRPr/>
            </a:pP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Seating chart : 200 people    </a:t>
            </a:r>
          </a:p>
          <a:p>
            <a:pPr marL="342900" indent="-342900" algn="l">
              <a:defRPr/>
            </a:pP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Concerts: 500 people (incl.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landing places )</a:t>
            </a:r>
          </a:p>
          <a:p>
            <a:pPr marL="342900" indent="-342900" algn="l">
              <a:defRPr/>
            </a:pP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 algn="l">
              <a:defRPr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Small hall:   </a:t>
            </a:r>
          </a:p>
          <a:p>
            <a:pPr marL="342900" indent="-342900" algn="l">
              <a:defRPr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Banquet: 250 people   </a:t>
            </a:r>
          </a:p>
          <a:p>
            <a:pPr marL="342900" indent="-342900" algn="l">
              <a:defRPr/>
            </a:pP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Stand-up meal: 400 people    </a:t>
            </a:r>
          </a:p>
          <a:p>
            <a:pPr marL="342900" indent="-342900" algn="l">
              <a:defRPr/>
            </a:pP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Seating chart : 300 people    </a:t>
            </a:r>
          </a:p>
          <a:p>
            <a:pPr marL="342900" indent="-342900" algn="l">
              <a:defRPr/>
            </a:pP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Concerts: 700 people </a:t>
            </a:r>
            <a:endParaRPr lang="en-US" sz="11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defRPr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defRPr/>
            </a:pPr>
            <a:endParaRPr lang="ru-RU" sz="11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defRPr/>
            </a:pPr>
            <a:endParaRPr lang="ru-RU" sz="11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defRPr/>
            </a:pPr>
            <a:endParaRPr lang="ru-RU" sz="11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defRPr/>
            </a:pPr>
            <a:endParaRPr lang="ru-RU" sz="11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6357982" cy="869947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Moscow: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capability</a:t>
            </a:r>
            <a:endParaRPr lang="ru-RU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071546"/>
            <a:ext cx="5786478" cy="4000528"/>
          </a:xfrm>
        </p:spPr>
        <p:txBody>
          <a:bodyPr>
            <a:noAutofit/>
          </a:bodyPr>
          <a:lstStyle/>
          <a:p>
            <a:pPr marL="342900" indent="-342900" algn="l">
              <a:defRPr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Equipment: venue is equipped with modern light and sound</a:t>
            </a:r>
          </a:p>
          <a:p>
            <a:pPr marL="342900" indent="-342900" algn="l">
              <a:defRPr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defRPr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Kitchen:  we can propose to you diversified menu. Our chief- cook will be able to satisfy any demands </a:t>
            </a:r>
          </a:p>
          <a:p>
            <a:pPr marL="342900" indent="-342900" algn="l">
              <a:defRPr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defRPr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Personnel: we have state of  the basic service personnel such as:</a:t>
            </a:r>
          </a:p>
          <a:p>
            <a:pPr marL="342900" indent="-342900" algn="l">
              <a:defRPr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cleaning service</a:t>
            </a:r>
          </a:p>
          <a:p>
            <a:pPr marL="342900" indent="-342900" algn="l">
              <a:defRPr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check-room attendant,</a:t>
            </a:r>
          </a:p>
          <a:p>
            <a:pPr marL="342900" indent="-342900" algn="l">
              <a:defRPr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hostess, </a:t>
            </a:r>
          </a:p>
          <a:p>
            <a:pPr marL="342900" indent="-342900" algn="l">
              <a:defRPr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wait staff, </a:t>
            </a:r>
          </a:p>
          <a:p>
            <a:pPr marL="342900" indent="-342900" algn="l">
              <a:defRPr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security </a:t>
            </a:r>
          </a:p>
          <a:p>
            <a:pPr marL="342900" indent="-342900" algn="l">
              <a:defRPr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defRPr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Backstage: backstage area equipped with 4 equipped make-up rooms, which can accommodate  </a:t>
            </a:r>
          </a:p>
          <a:p>
            <a:pPr marL="342900" indent="-342900" algn="l">
              <a:defRPr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artists + the separate entrance into backstage area from the street, parking for the artists   </a:t>
            </a:r>
          </a:p>
          <a:p>
            <a:pPr marL="342900" indent="-342900" algn="l">
              <a:defRPr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defRPr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Additionally: separate entrance for VIP, possibility of organizing parking for 50 cars.</a:t>
            </a:r>
            <a:endParaRPr lang="ru-RU" sz="11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6357982" cy="869947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Moscow: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ru-RU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32" y="857232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Audio equipment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628" y="1071546"/>
            <a:ext cx="17859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YAMAHA M7CL-48ch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 (1)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Meyer Sound MICA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(12)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Meyer Sound 700-HP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(6)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Meyer Sound UPJ-1P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(8)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Galileo 616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(1)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Meyer Sound USM1P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(4)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Klark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Teknik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DN 360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(1)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Tascam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MD-350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(1)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Meyer Sound MG-MICA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(2)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KLOTZ  (1)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Partner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LM  (1)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СhainMaster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(4)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214686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The lighting equipment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3429000"/>
            <a:ext cx="235745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Coemar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I-Spot 575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(14)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Coemar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I-Spot 575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(5)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ColorBeam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(9)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Martin Atomic 3000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(11)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Coemar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I-Spot 150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(4)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ChainMaster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(11)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Fresnel 2 k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(4)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Truss 2m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(42)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Hazer DF-50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(1)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Avolite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Diamond 4 Elite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(1)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Par 36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(8)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Par 64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(84)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StripLite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(20)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282" y="5857892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equipment enters into “base” complete set with the lease. We have the possibilities to give any technical equipment on your demand.</a:t>
            </a:r>
            <a:endParaRPr lang="ru-RU" sz="16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6357982" cy="86994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Moscow: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operational experience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071546"/>
            <a:ext cx="5786478" cy="4000528"/>
          </a:xfrm>
        </p:spPr>
        <p:txBody>
          <a:bodyPr>
            <a:noAutofit/>
          </a:bodyPr>
          <a:lstStyle/>
          <a:p>
            <a:pPr marL="342900" indent="-342900" algn="l">
              <a:defRPr/>
            </a:pPr>
            <a:r>
              <a:rPr lang="en-US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Started working in October 2009 Milk Moscow club had already hold such concert as:</a:t>
            </a:r>
          </a:p>
          <a:p>
            <a:pPr marL="342900" indent="-342900" algn="l">
              <a:defRPr/>
            </a:pPr>
            <a:r>
              <a:rPr lang="ru-RU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</a:t>
            </a:r>
            <a:r>
              <a:rPr lang="ru-RU" sz="1200" b="1" dirty="0" err="1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Benny</a:t>
            </a:r>
            <a:r>
              <a:rPr lang="ru-RU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1200" b="1" dirty="0" err="1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Benassi</a:t>
            </a:r>
            <a:r>
              <a:rPr lang="ru-RU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br>
              <a:rPr lang="ru-RU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</a:t>
            </a:r>
            <a:r>
              <a:rPr lang="ru-RU" sz="12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Live</a:t>
            </a:r>
            <a:r>
              <a:rPr lang="ru-RU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1200" b="1" dirty="0" err="1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</a:t>
            </a:r>
            <a:r>
              <a:rPr lang="ru-RU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1200" b="1" dirty="0" err="1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Concert</a:t>
            </a:r>
            <a:r>
              <a:rPr lang="ru-RU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от </a:t>
            </a:r>
            <a:r>
              <a:rPr lang="ru-RU" sz="1200" b="1" dirty="0" err="1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Spongle</a:t>
            </a:r>
            <a:r>
              <a:rPr lang="ru-RU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br>
              <a:rPr lang="ru-RU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</a:t>
            </a:r>
            <a:r>
              <a:rPr lang="ru-RU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крестного отца </a:t>
            </a:r>
            <a:r>
              <a:rPr lang="en-US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house </a:t>
            </a:r>
            <a:r>
              <a:rPr lang="ru-RU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музыки  </a:t>
            </a:r>
            <a:r>
              <a:rPr lang="ru-RU" sz="1200" b="1" dirty="0" err="1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Pete</a:t>
            </a:r>
            <a:r>
              <a:rPr lang="ru-RU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1200" b="1" dirty="0" err="1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Tong</a:t>
            </a:r>
            <a:r>
              <a:rPr lang="ru-RU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br>
              <a:rPr lang="ru-RU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</a:t>
            </a:r>
            <a:r>
              <a:rPr lang="ru-RU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ATB</a:t>
            </a:r>
            <a:r>
              <a:rPr lang="ru-RU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	Planet Funk </a:t>
            </a:r>
            <a:br>
              <a:rPr lang="en-US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</a:t>
            </a:r>
            <a:r>
              <a:rPr lang="en-US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Scooter</a:t>
            </a:r>
            <a:r>
              <a:rPr lang="ru-RU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</a:t>
            </a:r>
            <a:r>
              <a:rPr lang="en-US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Papa Roach</a:t>
            </a:r>
            <a:r>
              <a:rPr lang="en-US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en-US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</a:t>
            </a:r>
            <a:r>
              <a:rPr lang="en-US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Birthday party </a:t>
            </a:r>
            <a:r>
              <a:rPr lang="ru-RU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</a:t>
            </a:r>
            <a:r>
              <a:rPr lang="en-US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Radio</a:t>
            </a:r>
            <a:r>
              <a:rPr lang="ru-RU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Maximum</a:t>
            </a:r>
            <a:r>
              <a:rPr lang="ru-RU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»</a:t>
            </a:r>
            <a:endParaRPr lang="en-US" sz="1200" b="1" dirty="0" smtClean="0">
              <a:ln w="1905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900" indent="-342900" algn="l">
              <a:defRPr/>
            </a:pPr>
            <a:r>
              <a:rPr lang="en-US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	</a:t>
            </a:r>
            <a:r>
              <a:rPr lang="en-US" sz="12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Olmeca</a:t>
            </a:r>
            <a:r>
              <a:rPr lang="en-US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Gold Fever</a:t>
            </a:r>
            <a:endParaRPr lang="ru-RU" sz="1200" b="1" dirty="0" smtClean="0">
              <a:ln w="1905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900" indent="-342900" algn="l">
              <a:defRPr/>
            </a:pPr>
            <a:r>
              <a:rPr lang="ru-RU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	</a:t>
            </a:r>
            <a:r>
              <a:rPr lang="en-US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Red Snapper</a:t>
            </a:r>
          </a:p>
          <a:p>
            <a:pPr marL="342900" indent="-342900" algn="l">
              <a:defRPr/>
            </a:pPr>
            <a:r>
              <a:rPr lang="ru-RU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	</a:t>
            </a:r>
            <a:r>
              <a:rPr lang="en-US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Bad Religion</a:t>
            </a:r>
            <a:endParaRPr lang="ru-RU" sz="1200" b="1" dirty="0" smtClean="0">
              <a:ln w="1905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900" indent="-342900" algn="l">
              <a:defRPr/>
            </a:pPr>
            <a:r>
              <a:rPr lang="ru-RU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	</a:t>
            </a:r>
            <a:r>
              <a:rPr lang="en-US" sz="12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Iggy</a:t>
            </a:r>
            <a:r>
              <a:rPr lang="en-US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Pop</a:t>
            </a:r>
          </a:p>
          <a:p>
            <a:pPr marL="342900" indent="-342900" algn="l">
              <a:defRPr/>
            </a:pPr>
            <a:r>
              <a:rPr lang="en-US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	The </a:t>
            </a:r>
            <a:r>
              <a:rPr lang="en-US" sz="1200" b="1" dirty="0" err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Pouges</a:t>
            </a:r>
            <a:endParaRPr lang="en-US" sz="1200" b="1" dirty="0" smtClean="0">
              <a:ln w="1905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900" indent="-342900" algn="l">
              <a:defRPr/>
            </a:pPr>
            <a:r>
              <a:rPr lang="en-US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	Gogol Bordello</a:t>
            </a:r>
          </a:p>
          <a:p>
            <a:pPr marL="342900" indent="-342900" algn="l">
              <a:defRPr/>
            </a:pPr>
            <a:endParaRPr lang="en-US" sz="1200" b="1" dirty="0" smtClean="0">
              <a:ln w="1905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900" indent="-342900" algn="l">
              <a:defRPr/>
            </a:pPr>
            <a:endParaRPr lang="en-US" sz="1200" b="1" dirty="0" smtClean="0">
              <a:ln w="1905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900" indent="-342900" algn="l">
              <a:defRPr/>
            </a:pPr>
            <a:endParaRPr lang="en-US" sz="1200" b="1" dirty="0" smtClean="0">
              <a:ln w="1905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900" indent="-342900" algn="l">
              <a:defRPr/>
            </a:pPr>
            <a:r>
              <a:rPr lang="en-US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</a:t>
            </a:r>
            <a:r>
              <a:rPr lang="en-US" sz="1200" b="1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many-many others … </a:t>
            </a:r>
            <a:endParaRPr lang="en-US" sz="1200" b="1" dirty="0" smtClean="0">
              <a:ln w="1905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900" indent="-342900" algn="l">
              <a:defRPr/>
            </a:pPr>
            <a:r>
              <a:rPr lang="ru-RU" sz="12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</a:t>
            </a:r>
            <a:r>
              <a:rPr lang="ru-RU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1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7" descr="cid:part11.06000605.06060707@milkclub.ru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1386248"/>
            <a:ext cx="6166800" cy="4085505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6357982" cy="86994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Moscow: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entrance</a:t>
            </a: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5" descr="cid:part3.02060308.02020207@milkclub.ru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-1" y="1376612"/>
            <a:ext cx="6166800" cy="4104776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6357982" cy="86994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Moscow: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cloakroom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0"/>
            <a:ext cx="29051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Milk\Desktop\e89b220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715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Milk\AppData\Local\Microsoft\Windows\Temporary Internet Files\Content.Outlook\LM0I1VBU\BMP_1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87836"/>
            <a:ext cx="6166800" cy="4082329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6357982" cy="86994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Moscow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stage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533</Words>
  <Application>Microsoft Office PowerPoint</Application>
  <PresentationFormat>Экран (4:3)</PresentationFormat>
  <Paragraphs>123</Paragraphs>
  <Slides>26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Milk Moscow </vt:lpstr>
      <vt:lpstr>Milk Moscow: general info</vt:lpstr>
      <vt:lpstr>Milk Moscow: additional info</vt:lpstr>
      <vt:lpstr>Milk Moscow: capability</vt:lpstr>
      <vt:lpstr>Milk Moscow: technique*</vt:lpstr>
      <vt:lpstr>Milk Moscow: operational experience</vt:lpstr>
      <vt:lpstr>Milk Moscow: main entrance</vt:lpstr>
      <vt:lpstr>Milk Moscow: the cloakroom </vt:lpstr>
      <vt:lpstr>Milk Moscow: main stage</vt:lpstr>
      <vt:lpstr>Milk Moscow: the bar</vt:lpstr>
      <vt:lpstr>Milk Moscow: the bar</vt:lpstr>
      <vt:lpstr>Milk Moscow: the bar</vt:lpstr>
      <vt:lpstr>Milk Moscow: stage</vt:lpstr>
      <vt:lpstr>Milk Moscow: stage</vt:lpstr>
      <vt:lpstr>Milk Moscow: VIP zone</vt:lpstr>
      <vt:lpstr>Milk Moscow: view from the VIP zone</vt:lpstr>
      <vt:lpstr>Milk Moscow: view from the VIP zone</vt:lpstr>
      <vt:lpstr>Milk Moscow: view from the VIP zone</vt:lpstr>
      <vt:lpstr>Milk Moscow: the event</vt:lpstr>
      <vt:lpstr>Milk Moscow: the event</vt:lpstr>
      <vt:lpstr>Milk Moscow: the event</vt:lpstr>
      <vt:lpstr>Milk Moscow: the event</vt:lpstr>
      <vt:lpstr>Milk Moscow: the event</vt:lpstr>
      <vt:lpstr>Milk Moscow: the event</vt:lpstr>
      <vt:lpstr>Milk Moscow: contacts</vt:lpstr>
      <vt:lpstr>Milk Moscow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Milk</dc:creator>
  <cp:lastModifiedBy>Milk</cp:lastModifiedBy>
  <cp:revision>64</cp:revision>
  <dcterms:created xsi:type="dcterms:W3CDTF">2010-06-15T11:31:03Z</dcterms:created>
  <dcterms:modified xsi:type="dcterms:W3CDTF">2010-10-01T17:23:50Z</dcterms:modified>
</cp:coreProperties>
</file>